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9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589843-A921-BB50-FEAE-85A7F1B117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CEC339-F95D-7E26-BB59-81D61001EF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1111BF-2D30-B5A4-9E91-1680F1B05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A53E25-0E15-12AF-9EB1-177E398C6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A46885-2582-9592-72AE-8A1D1FE79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584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47A87E-D036-A099-196C-770A96E5E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5439B2-9570-0642-8F51-CEF33E060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710212-7E86-4146-6112-0DD843AB8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3704DD-0B29-A66D-2F2A-687123F14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AC8000-CB18-AB16-746C-0B7318C49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09883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FB33E1-2E9F-3593-DD22-884AFFA080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8BD751A-4059-FCBF-2186-B13472C45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BBEDD0-6480-8C16-6DD1-8702F2CBD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F6D66C-64BC-1645-00A8-8CB329AD5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2A13B3-3339-8204-47F5-12F821B1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5285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949C7D-4EBE-5FF2-273D-2B1DEC6A1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F5AB71-FC10-6E75-F9B5-699593620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EBF6DF-6097-D861-B900-E42868460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4AD983-7870-7FF1-1B65-B6592BB47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72C3A4-4FC9-CFA7-9D3E-5CFAD6809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01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7FA99B-86D3-EF4A-E6BA-866E93777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088140-CA4C-8954-5552-A032223B2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947096-C5FD-B420-E3EA-E8621B974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EEAAD5-F853-EEB9-48E4-04CCD267D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86F62-8F88-BC2D-4AB4-F13A68DC8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8680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CC7C45-49DB-84C4-6B26-05A02076C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125DC7-85FE-9807-4587-D66BF4DF4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05261D1-2BB8-D826-DC13-435508612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35B557-4814-9618-3AA6-23937F2FF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2712B4-5482-D5D0-B0AC-1FCD359B8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03EA4D-C221-F24A-8DB2-B0C48E9A0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69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D72AB-76E2-506A-9589-1FE34E0A3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4A8FF5-663F-4015-3E15-639E51B6C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5BE309-BBF1-8007-7070-F26042159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249A0BF-CB82-4D18-A4DA-78981C3F9D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9BEC923-53EA-3CD9-9E97-131544A215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BD03456-D8B2-DBB5-9D52-6D586519E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A58C03E-654C-BCA6-0D81-25F1035A4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CF51E74-989C-3E39-D581-AA648E453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8737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A16686-AB8B-1D78-5AB5-4FEE3955E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B4FA646-9CF5-EB12-F3B2-B1A07D652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B0A9F86-BA03-55C9-2EB8-03EBD1F5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5C6AD64-A09B-AFEB-124A-7B0A76E63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813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0C1E6F6-A83C-A4F9-AE01-8CA10899F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F573028-CB7D-3E37-B087-AE25119DF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DF549BF-CC14-E392-B1B4-7CA370088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323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918B89-FFBD-0E66-F260-AA15624F5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143882-715F-383A-5043-B20513188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CA46D62-B464-F711-F502-6BFE84F62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0394F5-D899-0C4A-2711-0CA26929D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AC78D3-EFF7-7034-AB93-D88C123EB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0160E1-1361-DEF0-88E7-26FB7CC53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7784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540F71-B203-AAFC-ADD2-9696DA81C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EB2A645-28B8-E083-E9A9-267113B32D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B56D485-02BD-6BD7-3A6E-25987A93E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D6F7C5-3383-9700-509D-2E044279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79EF3C-0C71-3A31-11C0-82FE0BE2C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9DAC2F-9F79-E972-DA62-812CC191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872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A2F074-C765-5820-E1B2-AB9ABD16F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F9AA63-2A12-98CF-1DBA-6516DBFFD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3F5F46-2994-F64D-1906-798DC41452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D6E7E-1486-40D2-8A16-25C7964DCD3C}" type="datetimeFigureOut">
              <a:rPr lang="es-CL" smtClean="0"/>
              <a:t>19-08-2025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7846F2-07B6-FB27-3EBB-240A4658CD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95FFC4-1D98-5690-32F4-490424A471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71283-4971-4175-BCA6-64B008896FD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420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BA5072-F0E9-279A-7523-DCA74FF8D2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A9704D-560A-D3F8-2FCC-69FD3FA449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EB914A6-E00A-AE79-8619-CD11AD1F0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01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1EFDDF-18D2-7F50-B114-0CFE254DA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9FB47C-4C54-1797-B4E8-BEF18AFCA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C314D2E-A851-0906-F3E6-606934B8B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220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D11707-F9E6-73D2-B702-1B51EF27D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5EA802-006A-C28B-6E73-43CB9E8B2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10E744B-C32B-099E-870D-0EDA69252B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84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CA13C-373A-E121-270B-497C29DFD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0A46B4-F283-793A-08A9-F276BD445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85412B3-17B5-8450-38C7-302FFDE8B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079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A35484-2283-DABE-0ABE-451B0074D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C6C3D5-285F-63CD-0645-8B5DA6988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BDCDD2B-D074-A0D8-7900-0A0AD4D78E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82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Fabian Mendez</dc:creator>
  <cp:lastModifiedBy>Fabian Mendez</cp:lastModifiedBy>
  <cp:revision>2</cp:revision>
  <dcterms:created xsi:type="dcterms:W3CDTF">2025-08-19T21:20:10Z</dcterms:created>
  <dcterms:modified xsi:type="dcterms:W3CDTF">2025-08-19T21:27:47Z</dcterms:modified>
</cp:coreProperties>
</file>